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4" r:id="rId10"/>
    <p:sldId id="272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459-0192-410C-8947-1080E1BDBD4A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134C-D871-4237-A75C-5F5ECE898C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9842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459-0192-410C-8947-1080E1BDBD4A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134C-D871-4237-A75C-5F5ECE898C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02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459-0192-410C-8947-1080E1BDBD4A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134C-D871-4237-A75C-5F5ECE898C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66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459-0192-410C-8947-1080E1BDBD4A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134C-D871-4237-A75C-5F5ECE898C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690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459-0192-410C-8947-1080E1BDBD4A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134C-D871-4237-A75C-5F5ECE898C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34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459-0192-410C-8947-1080E1BDBD4A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134C-D871-4237-A75C-5F5ECE898C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537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459-0192-410C-8947-1080E1BDBD4A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134C-D871-4237-A75C-5F5ECE898C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772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459-0192-410C-8947-1080E1BDBD4A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134C-D871-4237-A75C-5F5ECE898C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415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459-0192-410C-8947-1080E1BDBD4A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134C-D871-4237-A75C-5F5ECE898C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02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459-0192-410C-8947-1080E1BDBD4A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134C-D871-4237-A75C-5F5ECE898C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7496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459-0192-410C-8947-1080E1BDBD4A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134C-D871-4237-A75C-5F5ECE898C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452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2E459-0192-410C-8947-1080E1BDBD4A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4134C-D871-4237-A75C-5F5ECE898C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2373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 png annhaguera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468" y="1690789"/>
            <a:ext cx="5387340" cy="1234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/>
          <p:cNvSpPr txBox="1"/>
          <p:nvPr/>
        </p:nvSpPr>
        <p:spPr>
          <a:xfrm>
            <a:off x="3532161" y="1201580"/>
            <a:ext cx="537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Trabalho Faculdade </a:t>
            </a:r>
            <a:r>
              <a:rPr lang="pt-BR" dirty="0" err="1" smtClean="0"/>
              <a:t>Anhaguera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715671" y="3886255"/>
            <a:ext cx="6275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Gabriel Passos dos Reis</a:t>
            </a:r>
          </a:p>
          <a:p>
            <a:r>
              <a:rPr lang="pt-BR" dirty="0" err="1"/>
              <a:t>Allyson</a:t>
            </a:r>
            <a:r>
              <a:rPr lang="pt-BR" dirty="0"/>
              <a:t> de Sousa Alves</a:t>
            </a:r>
          </a:p>
          <a:p>
            <a:r>
              <a:rPr lang="pt-BR" dirty="0"/>
              <a:t>Matheus </a:t>
            </a:r>
            <a:r>
              <a:rPr lang="pt-BR" dirty="0" err="1"/>
              <a:t>Hito</a:t>
            </a:r>
            <a:endParaRPr lang="pt-BR" dirty="0"/>
          </a:p>
          <a:p>
            <a:r>
              <a:rPr lang="pt-BR" dirty="0" smtClean="0"/>
              <a:t>Pablo maia Laurindo dos santos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715671" y="5319346"/>
            <a:ext cx="254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POLO:PIRITUBA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8300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72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53" y="0"/>
            <a:ext cx="8342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25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15" y="0"/>
            <a:ext cx="9066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18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01" y="0"/>
            <a:ext cx="9284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99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250" y="0"/>
            <a:ext cx="903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60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22" y="0"/>
            <a:ext cx="9195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10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94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7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26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4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2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3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68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4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67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3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55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4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66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91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3" y="0"/>
            <a:ext cx="11104685" cy="685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458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19</Words>
  <Application>Microsoft Office PowerPoint</Application>
  <PresentationFormat>Widescreen</PresentationFormat>
  <Paragraphs>6</Paragraphs>
  <Slides>17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Pablo Maia</dc:creator>
  <cp:lastModifiedBy>Pablo Maia</cp:lastModifiedBy>
  <cp:revision>5</cp:revision>
  <dcterms:created xsi:type="dcterms:W3CDTF">2025-09-22T23:22:07Z</dcterms:created>
  <dcterms:modified xsi:type="dcterms:W3CDTF">2025-09-25T10:53:34Z</dcterms:modified>
</cp:coreProperties>
</file>